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63" r:id="rId2"/>
  </p:sldMasterIdLst>
  <p:sldIdLst>
    <p:sldId id="259" r:id="rId3"/>
    <p:sldId id="261" r:id="rId4"/>
    <p:sldId id="263" r:id="rId5"/>
    <p:sldId id="262" r:id="rId6"/>
    <p:sldId id="267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8C483-940B-4AC1-9F66-E2DBC12022C0}" v="1079" dt="2024-03-22T18:22:46.317"/>
    <p1510:client id="{27B17DD0-6234-7F4C-9716-75A6E6F7623C}" v="189" dt="2024-03-22T18:23:19.410"/>
    <p1510:client id="{CB777A5C-15A3-44A0-A98E-9F630FA9AF27}" v="263" dt="2024-03-22T00:56:24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en Raz" userId="688b4330b7cb69f7" providerId="LiveId" clId="{27B17DD0-6234-7F4C-9716-75A6E6F7623C}"/>
    <pc:docChg chg="undo custSel addSld delSld modSld sldOrd">
      <pc:chgData name="Oren Raz" userId="688b4330b7cb69f7" providerId="LiveId" clId="{27B17DD0-6234-7F4C-9716-75A6E6F7623C}" dt="2024-03-22T18:23:19.411" v="902" actId="1038"/>
      <pc:docMkLst>
        <pc:docMk/>
      </pc:docMkLst>
      <pc:sldChg chg="addSp delSp modSp mod modAnim">
        <pc:chgData name="Oren Raz" userId="688b4330b7cb69f7" providerId="LiveId" clId="{27B17DD0-6234-7F4C-9716-75A6E6F7623C}" dt="2024-03-22T15:06:04.504" v="167"/>
        <pc:sldMkLst>
          <pc:docMk/>
          <pc:sldMk cId="2510883997" sldId="262"/>
        </pc:sldMkLst>
        <pc:spChg chg="mod">
          <ac:chgData name="Oren Raz" userId="688b4330b7cb69f7" providerId="LiveId" clId="{27B17DD0-6234-7F4C-9716-75A6E6F7623C}" dt="2024-03-22T15:02:42.854" v="98" actId="1076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Oren Raz" userId="688b4330b7cb69f7" providerId="LiveId" clId="{27B17DD0-6234-7F4C-9716-75A6E6F7623C}" dt="2024-03-22T15:05:15.758" v="163" actId="207"/>
          <ac:spMkLst>
            <pc:docMk/>
            <pc:sldMk cId="2510883997" sldId="262"/>
            <ac:spMk id="3" creationId="{0FF00CA0-46BC-B70B-F121-1D3FA07B4116}"/>
          </ac:spMkLst>
        </pc:spChg>
        <pc:picChg chg="add mod">
          <ac:chgData name="Oren Raz" userId="688b4330b7cb69f7" providerId="LiveId" clId="{27B17DD0-6234-7F4C-9716-75A6E6F7623C}" dt="2024-03-22T15:04:25.184" v="121" actId="1582"/>
          <ac:picMkLst>
            <pc:docMk/>
            <pc:sldMk cId="2510883997" sldId="262"/>
            <ac:picMk id="4" creationId="{729BE586-C71D-8A2A-49E1-D46B84023F12}"/>
          </ac:picMkLst>
        </pc:picChg>
        <pc:picChg chg="add del mod">
          <ac:chgData name="Oren Raz" userId="688b4330b7cb69f7" providerId="LiveId" clId="{27B17DD0-6234-7F4C-9716-75A6E6F7623C}" dt="2024-03-22T14:18:00.767" v="17" actId="21"/>
          <ac:picMkLst>
            <pc:docMk/>
            <pc:sldMk cId="2510883997" sldId="262"/>
            <ac:picMk id="5" creationId="{7AFC3FC6-C8E1-D940-56D4-2DE652C4FF09}"/>
          </ac:picMkLst>
        </pc:picChg>
        <pc:picChg chg="add mod">
          <ac:chgData name="Oren Raz" userId="688b4330b7cb69f7" providerId="LiveId" clId="{27B17DD0-6234-7F4C-9716-75A6E6F7623C}" dt="2024-03-22T15:04:49.184" v="122" actId="1076"/>
          <ac:picMkLst>
            <pc:docMk/>
            <pc:sldMk cId="2510883997" sldId="262"/>
            <ac:picMk id="6" creationId="{280B4804-4E99-7B90-BDA5-27CA081CA1FC}"/>
          </ac:picMkLst>
        </pc:picChg>
        <pc:picChg chg="add mod">
          <ac:chgData name="Oren Raz" userId="688b4330b7cb69f7" providerId="LiveId" clId="{27B17DD0-6234-7F4C-9716-75A6E6F7623C}" dt="2024-03-22T15:06:04.504" v="167"/>
          <ac:picMkLst>
            <pc:docMk/>
            <pc:sldMk cId="2510883997" sldId="262"/>
            <ac:picMk id="8" creationId="{F6C2A4AA-9C8D-3F8B-7BEE-8D2B865E320D}"/>
          </ac:picMkLst>
        </pc:picChg>
      </pc:sldChg>
      <pc:sldChg chg="modSp mod">
        <pc:chgData name="Oren Raz" userId="688b4330b7cb69f7" providerId="LiveId" clId="{27B17DD0-6234-7F4C-9716-75A6E6F7623C}" dt="2024-03-22T15:25:46.337" v="659" actId="20577"/>
        <pc:sldMkLst>
          <pc:docMk/>
          <pc:sldMk cId="868490184" sldId="263"/>
        </pc:sldMkLst>
        <pc:spChg chg="mod">
          <ac:chgData name="Oren Raz" userId="688b4330b7cb69f7" providerId="LiveId" clId="{27B17DD0-6234-7F4C-9716-75A6E6F7623C}" dt="2024-03-22T15:25:46.337" v="659" actId="20577"/>
          <ac:spMkLst>
            <pc:docMk/>
            <pc:sldMk cId="868490184" sldId="263"/>
            <ac:spMk id="3" creationId="{0FF00CA0-46BC-B70B-F121-1D3FA07B4116}"/>
          </ac:spMkLst>
        </pc:spChg>
      </pc:sldChg>
      <pc:sldChg chg="addSp delSp modSp mod">
        <pc:chgData name="Oren Raz" userId="688b4330b7cb69f7" providerId="LiveId" clId="{27B17DD0-6234-7F4C-9716-75A6E6F7623C}" dt="2024-03-22T18:23:19.411" v="902" actId="1038"/>
        <pc:sldMkLst>
          <pc:docMk/>
          <pc:sldMk cId="1381039305" sldId="264"/>
        </pc:sldMkLst>
        <pc:picChg chg="add mod">
          <ac:chgData name="Oren Raz" userId="688b4330b7cb69f7" providerId="LiveId" clId="{27B17DD0-6234-7F4C-9716-75A6E6F7623C}" dt="2024-03-22T18:23:19.411" v="902" actId="1038"/>
          <ac:picMkLst>
            <pc:docMk/>
            <pc:sldMk cId="1381039305" sldId="264"/>
            <ac:picMk id="6" creationId="{E3946E60-75C8-6301-6F76-D83762B9DBFD}"/>
          </ac:picMkLst>
        </pc:picChg>
        <pc:picChg chg="del">
          <ac:chgData name="Oren Raz" userId="688b4330b7cb69f7" providerId="LiveId" clId="{27B17DD0-6234-7F4C-9716-75A6E6F7623C}" dt="2024-03-22T18:23:10.787" v="894" actId="478"/>
          <ac:picMkLst>
            <pc:docMk/>
            <pc:sldMk cId="1381039305" sldId="264"/>
            <ac:picMk id="36" creationId="{8580BBCF-D998-D4E6-297E-6684A7823AB1}"/>
          </ac:picMkLst>
        </pc:picChg>
      </pc:sldChg>
      <pc:sldChg chg="modSp mod">
        <pc:chgData name="Oren Raz" userId="688b4330b7cb69f7" providerId="LiveId" clId="{27B17DD0-6234-7F4C-9716-75A6E6F7623C}" dt="2024-03-22T14:15:00.752" v="10" actId="20577"/>
        <pc:sldMkLst>
          <pc:docMk/>
          <pc:sldMk cId="4204081541" sldId="265"/>
        </pc:sldMkLst>
        <pc:graphicFrameChg chg="modGraphic">
          <ac:chgData name="Oren Raz" userId="688b4330b7cb69f7" providerId="LiveId" clId="{27B17DD0-6234-7F4C-9716-75A6E6F7623C}" dt="2024-03-22T14:15:00.752" v="10" actId="20577"/>
          <ac:graphicFrameMkLst>
            <pc:docMk/>
            <pc:sldMk cId="4204081541" sldId="265"/>
            <ac:graphicFrameMk id="4" creationId="{993A3682-FFEF-1BA4-5F21-709B81DBEB8B}"/>
          </ac:graphicFrameMkLst>
        </pc:graphicFrameChg>
      </pc:sldChg>
      <pc:sldChg chg="addSp modSp mod">
        <pc:chgData name="Oren Raz" userId="688b4330b7cb69f7" providerId="LiveId" clId="{27B17DD0-6234-7F4C-9716-75A6E6F7623C}" dt="2024-03-22T18:08:50.363" v="892" actId="1076"/>
        <pc:sldMkLst>
          <pc:docMk/>
          <pc:sldMk cId="3689030917" sldId="266"/>
        </pc:sldMkLst>
        <pc:spChg chg="mod">
          <ac:chgData name="Oren Raz" userId="688b4330b7cb69f7" providerId="LiveId" clId="{27B17DD0-6234-7F4C-9716-75A6E6F7623C}" dt="2024-03-22T15:52:28.704" v="788" actId="20577"/>
          <ac:spMkLst>
            <pc:docMk/>
            <pc:sldMk cId="3689030917" sldId="266"/>
            <ac:spMk id="3" creationId="{0FF00CA0-46BC-B70B-F121-1D3FA07B4116}"/>
          </ac:spMkLst>
        </pc:spChg>
        <pc:picChg chg="add mod">
          <ac:chgData name="Oren Raz" userId="688b4330b7cb69f7" providerId="LiveId" clId="{27B17DD0-6234-7F4C-9716-75A6E6F7623C}" dt="2024-03-22T18:08:50.363" v="892" actId="1076"/>
          <ac:picMkLst>
            <pc:docMk/>
            <pc:sldMk cId="3689030917" sldId="266"/>
            <ac:picMk id="4" creationId="{CC8C7F4A-E684-55A5-587D-E8DE2A6B7A32}"/>
          </ac:picMkLst>
        </pc:picChg>
      </pc:sldChg>
      <pc:sldChg chg="addSp delSp modSp new mod ord delAnim modAnim">
        <pc:chgData name="Oren Raz" userId="688b4330b7cb69f7" providerId="LiveId" clId="{27B17DD0-6234-7F4C-9716-75A6E6F7623C}" dt="2024-03-22T15:56:33.259" v="795" actId="20578"/>
        <pc:sldMkLst>
          <pc:docMk/>
          <pc:sldMk cId="2413875232" sldId="267"/>
        </pc:sldMkLst>
        <pc:spChg chg="add mod">
          <ac:chgData name="Oren Raz" userId="688b4330b7cb69f7" providerId="LiveId" clId="{27B17DD0-6234-7F4C-9716-75A6E6F7623C}" dt="2024-03-22T15:07:32.799" v="231" actId="27636"/>
          <ac:spMkLst>
            <pc:docMk/>
            <pc:sldMk cId="2413875232" sldId="267"/>
            <ac:spMk id="7" creationId="{CB07E908-7222-41E2-980F-374C917733C6}"/>
          </ac:spMkLst>
        </pc:spChg>
        <pc:picChg chg="add del mod">
          <ac:chgData name="Oren Raz" userId="688b4330b7cb69f7" providerId="LiveId" clId="{27B17DD0-6234-7F4C-9716-75A6E6F7623C}" dt="2024-03-22T14:40:33.339" v="86" actId="478"/>
          <ac:picMkLst>
            <pc:docMk/>
            <pc:sldMk cId="2413875232" sldId="267"/>
            <ac:picMk id="2" creationId="{A69122AD-F7C7-EAC7-3163-E403A5ED7E48}"/>
          </ac:picMkLst>
        </pc:picChg>
        <pc:picChg chg="add mod">
          <ac:chgData name="Oren Raz" userId="688b4330b7cb69f7" providerId="LiveId" clId="{27B17DD0-6234-7F4C-9716-75A6E6F7623C}" dt="2024-03-22T14:18:16.983" v="22" actId="1076"/>
          <ac:picMkLst>
            <pc:docMk/>
            <pc:sldMk cId="2413875232" sldId="267"/>
            <ac:picMk id="3" creationId="{16F81757-1351-6A06-4A51-E119E954807D}"/>
          </ac:picMkLst>
        </pc:picChg>
        <pc:picChg chg="add del mod">
          <ac:chgData name="Oren Raz" userId="688b4330b7cb69f7" providerId="LiveId" clId="{27B17DD0-6234-7F4C-9716-75A6E6F7623C}" dt="2024-03-22T14:40:37.434" v="89" actId="478"/>
          <ac:picMkLst>
            <pc:docMk/>
            <pc:sldMk cId="2413875232" sldId="267"/>
            <ac:picMk id="4" creationId="{218420C9-2831-2B34-7FF4-28F623548DCE}"/>
          </ac:picMkLst>
        </pc:picChg>
        <pc:picChg chg="add mod">
          <ac:chgData name="Oren Raz" userId="688b4330b7cb69f7" providerId="LiveId" clId="{27B17DD0-6234-7F4C-9716-75A6E6F7623C}" dt="2024-03-22T14:40:36.202" v="88" actId="1076"/>
          <ac:picMkLst>
            <pc:docMk/>
            <pc:sldMk cId="2413875232" sldId="267"/>
            <ac:picMk id="5" creationId="{51B89C8A-87E9-6CDB-2DA1-EA428BF4BFAA}"/>
          </ac:picMkLst>
        </pc:picChg>
        <pc:picChg chg="add mod">
          <ac:chgData name="Oren Raz" userId="688b4330b7cb69f7" providerId="LiveId" clId="{27B17DD0-6234-7F4C-9716-75A6E6F7623C}" dt="2024-03-22T14:41:05.943" v="95" actId="1076"/>
          <ac:picMkLst>
            <pc:docMk/>
            <pc:sldMk cId="2413875232" sldId="267"/>
            <ac:picMk id="6" creationId="{E1ABF149-5203-D13C-0B34-487B2FA56F45}"/>
          </ac:picMkLst>
        </pc:picChg>
        <pc:picChg chg="add mod">
          <ac:chgData name="Oren Raz" userId="688b4330b7cb69f7" providerId="LiveId" clId="{27B17DD0-6234-7F4C-9716-75A6E6F7623C}" dt="2024-03-22T15:08:52.804" v="239" actId="207"/>
          <ac:picMkLst>
            <pc:docMk/>
            <pc:sldMk cId="2413875232" sldId="267"/>
            <ac:picMk id="9" creationId="{04381B54-507D-A3B3-D743-8C64CFFD1945}"/>
          </ac:picMkLst>
        </pc:picChg>
        <pc:cxnChg chg="add mod">
          <ac:chgData name="Oren Raz" userId="688b4330b7cb69f7" providerId="LiveId" clId="{27B17DD0-6234-7F4C-9716-75A6E6F7623C}" dt="2024-03-22T15:09:26.982" v="243" actId="208"/>
          <ac:cxnSpMkLst>
            <pc:docMk/>
            <pc:sldMk cId="2413875232" sldId="267"/>
            <ac:cxnSpMk id="11" creationId="{D10C7899-837C-4E4A-687C-E26F4FA1032D}"/>
          </ac:cxnSpMkLst>
        </pc:cxnChg>
      </pc:sldChg>
      <pc:sldChg chg="delSp modSp add del mod delAnim">
        <pc:chgData name="Oren Raz" userId="688b4330b7cb69f7" providerId="LiveId" clId="{27B17DD0-6234-7F4C-9716-75A6E6F7623C}" dt="2024-03-22T16:00:17.010" v="887" actId="2696"/>
        <pc:sldMkLst>
          <pc:docMk/>
          <pc:sldMk cId="268457516" sldId="268"/>
        </pc:sldMkLst>
        <pc:spChg chg="mod">
          <ac:chgData name="Oren Raz" userId="688b4330b7cb69f7" providerId="LiveId" clId="{27B17DD0-6234-7F4C-9716-75A6E6F7623C}" dt="2024-03-22T15:58:27.093" v="810" actId="20577"/>
          <ac:spMkLst>
            <pc:docMk/>
            <pc:sldMk cId="268457516" sldId="268"/>
            <ac:spMk id="2" creationId="{67802853-0AC1-83E3-BDB4-821B40D2B084}"/>
          </ac:spMkLst>
        </pc:spChg>
        <pc:spChg chg="mod">
          <ac:chgData name="Oren Raz" userId="688b4330b7cb69f7" providerId="LiveId" clId="{27B17DD0-6234-7F4C-9716-75A6E6F7623C}" dt="2024-03-22T16:00:05.374" v="886" actId="20577"/>
          <ac:spMkLst>
            <pc:docMk/>
            <pc:sldMk cId="268457516" sldId="268"/>
            <ac:spMk id="3" creationId="{0FF00CA0-46BC-B70B-F121-1D3FA07B4116}"/>
          </ac:spMkLst>
        </pc:spChg>
        <pc:picChg chg="del">
          <ac:chgData name="Oren Raz" userId="688b4330b7cb69f7" providerId="LiveId" clId="{27B17DD0-6234-7F4C-9716-75A6E6F7623C}" dt="2024-03-22T15:56:23.039" v="790" actId="478"/>
          <ac:picMkLst>
            <pc:docMk/>
            <pc:sldMk cId="268457516" sldId="268"/>
            <ac:picMk id="4" creationId="{729BE586-C71D-8A2A-49E1-D46B84023F12}"/>
          </ac:picMkLst>
        </pc:picChg>
        <pc:picChg chg="del">
          <ac:chgData name="Oren Raz" userId="688b4330b7cb69f7" providerId="LiveId" clId="{27B17DD0-6234-7F4C-9716-75A6E6F7623C}" dt="2024-03-22T15:56:24.313" v="792" actId="478"/>
          <ac:picMkLst>
            <pc:docMk/>
            <pc:sldMk cId="268457516" sldId="268"/>
            <ac:picMk id="6" creationId="{280B4804-4E99-7B90-BDA5-27CA081CA1FC}"/>
          </ac:picMkLst>
        </pc:picChg>
        <pc:picChg chg="del">
          <ac:chgData name="Oren Raz" userId="688b4330b7cb69f7" providerId="LiveId" clId="{27B17DD0-6234-7F4C-9716-75A6E6F7623C}" dt="2024-03-22T15:56:23.577" v="791" actId="478"/>
          <ac:picMkLst>
            <pc:docMk/>
            <pc:sldMk cId="268457516" sldId="268"/>
            <ac:picMk id="8" creationId="{F6C2A4AA-9C8D-3F8B-7BEE-8D2B865E320D}"/>
          </ac:picMkLst>
        </pc:picChg>
      </pc:sldChg>
    </pc:docChg>
  </pc:docChgLst>
  <pc:docChgLst>
    <pc:chgData name="Guest User" providerId="Windows Live" clId="Web-{19A8C483-940B-4AC1-9F66-E2DBC12022C0}"/>
    <pc:docChg chg="addSld delSld modSld">
      <pc:chgData name="Guest User" userId="" providerId="Windows Live" clId="Web-{19A8C483-940B-4AC1-9F66-E2DBC12022C0}" dt="2024-03-22T18:22:46.317" v="865" actId="1076"/>
      <pc:docMkLst>
        <pc:docMk/>
      </pc:docMkLst>
      <pc:sldChg chg="del">
        <pc:chgData name="Guest User" userId="" providerId="Windows Live" clId="Web-{19A8C483-940B-4AC1-9F66-E2DBC12022C0}" dt="2024-03-22T18:04:55.274" v="864"/>
        <pc:sldMkLst>
          <pc:docMk/>
          <pc:sldMk cId="2458674851" sldId="260"/>
        </pc:sldMkLst>
      </pc:sldChg>
      <pc:sldChg chg="addSp delSp modSp">
        <pc:chgData name="Guest User" userId="" providerId="Windows Live" clId="Web-{19A8C483-940B-4AC1-9F66-E2DBC12022C0}" dt="2024-03-22T14:22:24.211" v="794" actId="1076"/>
        <pc:sldMkLst>
          <pc:docMk/>
          <pc:sldMk cId="2510883997" sldId="262"/>
        </pc:sldMkLst>
        <pc:spChg chg="add del mod">
          <ac:chgData name="Guest User" userId="" providerId="Windows Live" clId="Web-{19A8C483-940B-4AC1-9F66-E2DBC12022C0}" dt="2024-03-22T14:22:24.211" v="793" actId="1076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Guest User" userId="" providerId="Windows Live" clId="Web-{19A8C483-940B-4AC1-9F66-E2DBC12022C0}" dt="2024-03-22T14:22:24.211" v="794" actId="1076"/>
          <ac:spMkLst>
            <pc:docMk/>
            <pc:sldMk cId="2510883997" sldId="262"/>
            <ac:spMk id="3" creationId="{0FF00CA0-46BC-B70B-F121-1D3FA07B4116}"/>
          </ac:spMkLst>
        </pc:spChg>
        <pc:spChg chg="add del mod">
          <ac:chgData name="Guest User" userId="" providerId="Windows Live" clId="Web-{19A8C483-940B-4AC1-9F66-E2DBC12022C0}" dt="2024-03-22T14:21:37.801" v="787"/>
          <ac:spMkLst>
            <pc:docMk/>
            <pc:sldMk cId="2510883997" sldId="262"/>
            <ac:spMk id="7" creationId="{757D6F94-85AF-D738-3409-B961FBE648AA}"/>
          </ac:spMkLst>
        </pc:spChg>
        <pc:spChg chg="add del mod">
          <ac:chgData name="Guest User" userId="" providerId="Windows Live" clId="Web-{19A8C483-940B-4AC1-9F66-E2DBC12022C0}" dt="2024-03-22T14:21:35.910" v="786"/>
          <ac:spMkLst>
            <pc:docMk/>
            <pc:sldMk cId="2510883997" sldId="262"/>
            <ac:spMk id="9" creationId="{832F4F43-2069-D691-9DEC-FDB029BA0FB9}"/>
          </ac:spMkLst>
        </pc:spChg>
      </pc:sldChg>
      <pc:sldChg chg="addSp delSp modSp addAnim delAnim">
        <pc:chgData name="Guest User" userId="" providerId="Windows Live" clId="Web-{19A8C483-940B-4AC1-9F66-E2DBC12022C0}" dt="2024-03-22T18:22:46.317" v="865" actId="1076"/>
        <pc:sldMkLst>
          <pc:docMk/>
          <pc:sldMk cId="1381039305" sldId="264"/>
        </pc:sldMkLst>
        <pc:spChg chg="mod">
          <ac:chgData name="Guest User" userId="" providerId="Windows Live" clId="Web-{19A8C483-940B-4AC1-9F66-E2DBC12022C0}" dt="2024-03-22T01:06:02.725" v="169" actId="20577"/>
          <ac:spMkLst>
            <pc:docMk/>
            <pc:sldMk cId="1381039305" sldId="264"/>
            <ac:spMk id="3" creationId="{0FF00CA0-46BC-B70B-F121-1D3FA07B4116}"/>
          </ac:spMkLst>
        </pc:spChg>
        <pc:spChg chg="add mod">
          <ac:chgData name="Guest User" userId="" providerId="Windows Live" clId="Web-{19A8C483-940B-4AC1-9F66-E2DBC12022C0}" dt="2024-03-22T00:57:33.942" v="16" actId="1076"/>
          <ac:spMkLst>
            <pc:docMk/>
            <pc:sldMk cId="1381039305" sldId="264"/>
            <ac:spMk id="4" creationId="{46B53180-CDCA-6DDA-73D3-92D29A055913}"/>
          </ac:spMkLst>
        </pc:spChg>
        <pc:spChg chg="add del mod">
          <ac:chgData name="Guest User" userId="" providerId="Windows Live" clId="Web-{19A8C483-940B-4AC1-9F66-E2DBC12022C0}" dt="2024-03-22T01:05:57.537" v="160"/>
          <ac:spMkLst>
            <pc:docMk/>
            <pc:sldMk cId="1381039305" sldId="264"/>
            <ac:spMk id="5" creationId="{C0FFCF25-4C05-1A10-1CBF-D421F3A8BB89}"/>
          </ac:spMkLst>
        </pc:spChg>
        <pc:spChg chg="del mod">
          <ac:chgData name="Guest User" userId="" providerId="Windows Live" clId="Web-{19A8C483-940B-4AC1-9F66-E2DBC12022C0}" dt="2024-03-22T00:59:40.652" v="59"/>
          <ac:spMkLst>
            <pc:docMk/>
            <pc:sldMk cId="1381039305" sldId="264"/>
            <ac:spMk id="6" creationId="{C8B5844A-FD60-3AF4-1B0A-ECE84DCB5B2D}"/>
          </ac:spMkLst>
        </pc:spChg>
        <pc:spChg chg="add del mod">
          <ac:chgData name="Guest User" userId="" providerId="Windows Live" clId="Web-{19A8C483-940B-4AC1-9F66-E2DBC12022C0}" dt="2024-03-22T01:05:58.459" v="161"/>
          <ac:spMkLst>
            <pc:docMk/>
            <pc:sldMk cId="1381039305" sldId="264"/>
            <ac:spMk id="7" creationId="{37760318-36BD-01E9-0781-BF16C81A6571}"/>
          </ac:spMkLst>
        </pc:spChg>
        <pc:spChg chg="mod">
          <ac:chgData name="Guest User" userId="" providerId="Windows Live" clId="Web-{19A8C483-940B-4AC1-9F66-E2DBC12022C0}" dt="2024-03-22T01:02:09.410" v="101" actId="1076"/>
          <ac:spMkLst>
            <pc:docMk/>
            <pc:sldMk cId="1381039305" sldId="264"/>
            <ac:spMk id="8" creationId="{B9E2C2B9-5109-4A9F-8E38-4D38BB692FB7}"/>
          </ac:spMkLst>
        </pc:spChg>
        <pc:spChg chg="mod">
          <ac:chgData name="Guest User" userId="" providerId="Windows Live" clId="Web-{19A8C483-940B-4AC1-9F66-E2DBC12022C0}" dt="2024-03-22T01:11:46.122" v="270" actId="20577"/>
          <ac:spMkLst>
            <pc:docMk/>
            <pc:sldMk cId="1381039305" sldId="264"/>
            <ac:spMk id="9" creationId="{BA6A6BFB-C890-8CD0-719B-E3F50B97DE80}"/>
          </ac:spMkLst>
        </pc:spChg>
        <pc:spChg chg="add del mod">
          <ac:chgData name="Guest User" userId="" providerId="Windows Live" clId="Web-{19A8C483-940B-4AC1-9F66-E2DBC12022C0}" dt="2024-03-22T00:57:55.365" v="29" actId="1076"/>
          <ac:spMkLst>
            <pc:docMk/>
            <pc:sldMk cId="1381039305" sldId="264"/>
            <ac:spMk id="10" creationId="{276D588F-57F9-5F55-8018-64FAAB577402}"/>
          </ac:spMkLst>
        </pc:spChg>
        <pc:spChg chg="add del">
          <ac:chgData name="Guest User" userId="" providerId="Windows Live" clId="Web-{19A8C483-940B-4AC1-9F66-E2DBC12022C0}" dt="2024-03-22T01:05:59.897" v="162"/>
          <ac:spMkLst>
            <pc:docMk/>
            <pc:sldMk cId="1381039305" sldId="264"/>
            <ac:spMk id="11" creationId="{37760318-36BD-01E9-0781-BF16C81A6571}"/>
          </ac:spMkLst>
        </pc:spChg>
        <pc:spChg chg="add del mod">
          <ac:chgData name="Guest User" userId="" providerId="Windows Live" clId="Web-{19A8C483-940B-4AC1-9F66-E2DBC12022C0}" dt="2024-03-22T18:22:46.317" v="865" actId="1076"/>
          <ac:spMkLst>
            <pc:docMk/>
            <pc:sldMk cId="1381039305" sldId="264"/>
            <ac:spMk id="12" creationId="{97187423-CFBF-23EB-E6BD-147178CE50E0}"/>
          </ac:spMkLst>
        </pc:spChg>
        <pc:spChg chg="add mod">
          <ac:chgData name="Guest User" userId="" providerId="Windows Live" clId="Web-{19A8C483-940B-4AC1-9F66-E2DBC12022C0}" dt="2024-03-22T01:01:37.768" v="97"/>
          <ac:spMkLst>
            <pc:docMk/>
            <pc:sldMk cId="1381039305" sldId="264"/>
            <ac:spMk id="13" creationId="{1E77AD9F-4177-4AE7-51B3-963A9D1825EC}"/>
          </ac:spMkLst>
        </pc:spChg>
        <pc:spChg chg="add del mod">
          <ac:chgData name="Guest User" userId="" providerId="Windows Live" clId="Web-{19A8C483-940B-4AC1-9F66-E2DBC12022C0}" dt="2024-03-22T01:06:00.694" v="163"/>
          <ac:spMkLst>
            <pc:docMk/>
            <pc:sldMk cId="1381039305" sldId="264"/>
            <ac:spMk id="14" creationId="{145E15BE-4C74-8A3A-37C0-E9B14C1A19F4}"/>
          </ac:spMkLst>
        </pc:spChg>
        <pc:spChg chg="add del mod">
          <ac:chgData name="Guest User" userId="" providerId="Windows Live" clId="Web-{19A8C483-940B-4AC1-9F66-E2DBC12022C0}" dt="2024-03-22T01:07:28.573" v="212"/>
          <ac:spMkLst>
            <pc:docMk/>
            <pc:sldMk cId="1381039305" sldId="264"/>
            <ac:spMk id="17" creationId="{B55629F6-8623-265A-35E6-5CD93A94831A}"/>
          </ac:spMkLst>
        </pc:spChg>
        <pc:spChg chg="add mod">
          <ac:chgData name="Guest User" userId="" providerId="Windows Live" clId="Web-{19A8C483-940B-4AC1-9F66-E2DBC12022C0}" dt="2024-03-22T01:10:16.582" v="254" actId="1076"/>
          <ac:spMkLst>
            <pc:docMk/>
            <pc:sldMk cId="1381039305" sldId="264"/>
            <ac:spMk id="18" creationId="{D91C55C5-C731-C921-350A-C06EE8C39B4C}"/>
          </ac:spMkLst>
        </pc:spChg>
        <pc:spChg chg="add mod">
          <ac:chgData name="Guest User" userId="" providerId="Windows Live" clId="Web-{19A8C483-940B-4AC1-9F66-E2DBC12022C0}" dt="2024-03-22T01:10:00.941" v="251" actId="1076"/>
          <ac:spMkLst>
            <pc:docMk/>
            <pc:sldMk cId="1381039305" sldId="264"/>
            <ac:spMk id="19" creationId="{555C4331-E9D8-B772-476D-6655BA385ADF}"/>
          </ac:spMkLst>
        </pc:spChg>
        <pc:spChg chg="add mod">
          <ac:chgData name="Guest User" userId="" providerId="Windows Live" clId="Web-{19A8C483-940B-4AC1-9F66-E2DBC12022C0}" dt="2024-03-22T01:10:13.848" v="253" actId="1076"/>
          <ac:spMkLst>
            <pc:docMk/>
            <pc:sldMk cId="1381039305" sldId="264"/>
            <ac:spMk id="20" creationId="{7C807343-CA18-72CB-0D85-314D2F2295A5}"/>
          </ac:spMkLst>
        </pc:spChg>
        <pc:picChg chg="add del mod">
          <ac:chgData name="Guest User" userId="" providerId="Windows Live" clId="Web-{19A8C483-940B-4AC1-9F66-E2DBC12022C0}" dt="2024-03-22T01:05:54.709" v="159"/>
          <ac:picMkLst>
            <pc:docMk/>
            <pc:sldMk cId="1381039305" sldId="264"/>
            <ac:picMk id="36" creationId="{8580BBCF-D998-D4E6-297E-6684A7823AB1}"/>
          </ac:picMkLst>
        </pc:picChg>
        <pc:picChg chg="add del mod">
          <ac:chgData name="Guest User" userId="" providerId="Windows Live" clId="Web-{19A8C483-940B-4AC1-9F66-E2DBC12022C0}" dt="2024-03-22T01:06:01.616" v="164"/>
          <ac:picMkLst>
            <pc:docMk/>
            <pc:sldMk cId="1381039305" sldId="264"/>
            <ac:picMk id="37" creationId="{5A564A81-5D1F-7820-4226-56FFCA6098E7}"/>
          </ac:picMkLst>
        </pc:picChg>
        <pc:cxnChg chg="add del">
          <ac:chgData name="Guest User" userId="" providerId="Windows Live" clId="Web-{19A8C483-940B-4AC1-9F66-E2DBC12022C0}" dt="2024-03-22T01:03:40.290" v="109"/>
          <ac:cxnSpMkLst>
            <pc:docMk/>
            <pc:sldMk cId="1381039305" sldId="264"/>
            <ac:cxnSpMk id="15" creationId="{48D40CEB-0016-7805-5B00-4C684B5D30D1}"/>
          </ac:cxnSpMkLst>
        </pc:cxnChg>
        <pc:cxnChg chg="add del mod">
          <ac:chgData name="Guest User" userId="" providerId="Windows Live" clId="Web-{19A8C483-940B-4AC1-9F66-E2DBC12022C0}" dt="2024-03-22T01:04:06.750" v="114"/>
          <ac:cxnSpMkLst>
            <pc:docMk/>
            <pc:sldMk cId="1381039305" sldId="264"/>
            <ac:cxnSpMk id="16" creationId="{33E01DF3-5B8D-1DFC-8FDA-ABF408A3F4FC}"/>
          </ac:cxnSpMkLst>
        </pc:cxnChg>
      </pc:sldChg>
      <pc:sldChg chg="addSp delSp modSp add del replId addAnim delAnim">
        <pc:chgData name="Guest User" userId="" providerId="Windows Live" clId="Web-{19A8C483-940B-4AC1-9F66-E2DBC12022C0}" dt="2024-03-22T01:05:29.192" v="145"/>
        <pc:sldMkLst>
          <pc:docMk/>
          <pc:sldMk cId="2000704298" sldId="265"/>
        </pc:sldMkLst>
        <pc:spChg chg="add del">
          <ac:chgData name="Guest User" userId="" providerId="Windows Live" clId="Web-{19A8C483-940B-4AC1-9F66-E2DBC12022C0}" dt="2024-03-22T01:05:28.223" v="143"/>
          <ac:spMkLst>
            <pc:docMk/>
            <pc:sldMk cId="2000704298" sldId="265"/>
            <ac:spMk id="3" creationId="{0FF00CA0-46BC-B70B-F121-1D3FA07B4116}"/>
          </ac:spMkLst>
        </pc:spChg>
        <pc:spChg chg="add del mod">
          <ac:chgData name="Guest User" userId="" providerId="Windows Live" clId="Web-{19A8C483-940B-4AC1-9F66-E2DBC12022C0}" dt="2024-03-22T01:05:28.223" v="143"/>
          <ac:spMkLst>
            <pc:docMk/>
            <pc:sldMk cId="2000704298" sldId="265"/>
            <ac:spMk id="15" creationId="{125C1500-C98E-DC4C-32CE-C1747C1EA30E}"/>
          </ac:spMkLst>
        </pc:spChg>
        <pc:picChg chg="add del">
          <ac:chgData name="Guest User" userId="" providerId="Windows Live" clId="Web-{19A8C483-940B-4AC1-9F66-E2DBC12022C0}" dt="2024-03-22T01:05:25.254" v="142"/>
          <ac:picMkLst>
            <pc:docMk/>
            <pc:sldMk cId="2000704298" sldId="265"/>
            <ac:picMk id="36" creationId="{8580BBCF-D998-D4E6-297E-6684A7823AB1}"/>
          </ac:picMkLst>
        </pc:picChg>
        <pc:picChg chg="add del">
          <ac:chgData name="Guest User" userId="" providerId="Windows Live" clId="Web-{19A8C483-940B-4AC1-9F66-E2DBC12022C0}" dt="2024-03-22T01:05:28.223" v="144"/>
          <ac:picMkLst>
            <pc:docMk/>
            <pc:sldMk cId="2000704298" sldId="265"/>
            <ac:picMk id="37" creationId="{5A564A81-5D1F-7820-4226-56FFCA6098E7}"/>
          </ac:picMkLst>
        </pc:picChg>
      </pc:sldChg>
      <pc:sldChg chg="addSp delSp modSp add replId delAnim">
        <pc:chgData name="Guest User" userId="" providerId="Windows Live" clId="Web-{19A8C483-940B-4AC1-9F66-E2DBC12022C0}" dt="2024-03-22T17:34:49.950" v="860"/>
        <pc:sldMkLst>
          <pc:docMk/>
          <pc:sldMk cId="4204081541" sldId="265"/>
        </pc:sldMkLst>
        <pc:spChg chg="mod">
          <ac:chgData name="Guest User" userId="" providerId="Windows Live" clId="Web-{19A8C483-940B-4AC1-9F66-E2DBC12022C0}" dt="2024-03-22T14:12:42.510" v="286" actId="1076"/>
          <ac:spMkLst>
            <pc:docMk/>
            <pc:sldMk cId="4204081541" sldId="265"/>
            <ac:spMk id="3" creationId="{0FF00CA0-46BC-B70B-F121-1D3FA07B4116}"/>
          </ac:spMkLst>
        </pc:spChg>
        <pc:spChg chg="del">
          <ac:chgData name="Guest User" userId="" providerId="Windows Live" clId="Web-{19A8C483-940B-4AC1-9F66-E2DBC12022C0}" dt="2024-03-22T01:06:37.524" v="185"/>
          <ac:spMkLst>
            <pc:docMk/>
            <pc:sldMk cId="4204081541" sldId="265"/>
            <ac:spMk id="4" creationId="{46B53180-CDCA-6DDA-73D3-92D29A055913}"/>
          </ac:spMkLst>
        </pc:spChg>
        <pc:spChg chg="del">
          <ac:chgData name="Guest User" userId="" providerId="Windows Live" clId="Web-{19A8C483-940B-4AC1-9F66-E2DBC12022C0}" dt="2024-03-22T01:06:23.507" v="176"/>
          <ac:spMkLst>
            <pc:docMk/>
            <pc:sldMk cId="4204081541" sldId="265"/>
            <ac:spMk id="5" creationId="{C0FFCF25-4C05-1A10-1CBF-D421F3A8BB89}"/>
          </ac:spMkLst>
        </pc:spChg>
        <pc:spChg chg="add mod">
          <ac:chgData name="Guest User" userId="" providerId="Windows Live" clId="Web-{19A8C483-940B-4AC1-9F66-E2DBC12022C0}" dt="2024-03-22T14:18:09.269" v="582"/>
          <ac:spMkLst>
            <pc:docMk/>
            <pc:sldMk cId="4204081541" sldId="265"/>
            <ac:spMk id="6" creationId="{37A9A0B4-C7E8-0546-38CF-84683598D7E8}"/>
          </ac:spMkLst>
        </pc:spChg>
        <pc:spChg chg="del">
          <ac:chgData name="Guest User" userId="" providerId="Windows Live" clId="Web-{19A8C483-940B-4AC1-9F66-E2DBC12022C0}" dt="2024-03-22T01:06:32.367" v="181"/>
          <ac:spMkLst>
            <pc:docMk/>
            <pc:sldMk cId="4204081541" sldId="265"/>
            <ac:spMk id="7" creationId="{37760318-36BD-01E9-0781-BF16C81A6571}"/>
          </ac:spMkLst>
        </pc:spChg>
        <pc:spChg chg="add mod">
          <ac:chgData name="Guest User" userId="" providerId="Windows Live" clId="Web-{19A8C483-940B-4AC1-9F66-E2DBC12022C0}" dt="2024-03-22T14:21:39.145" v="788" actId="1076"/>
          <ac:spMkLst>
            <pc:docMk/>
            <pc:sldMk cId="4204081541" sldId="265"/>
            <ac:spMk id="7" creationId="{417586D4-F08E-83F4-E6E1-AA194D0FA11C}"/>
          </ac:spMkLst>
        </pc:spChg>
        <pc:spChg chg="del">
          <ac:chgData name="Guest User" userId="" providerId="Windows Live" clId="Web-{19A8C483-940B-4AC1-9F66-E2DBC12022C0}" dt="2024-03-22T01:06:38.602" v="186"/>
          <ac:spMkLst>
            <pc:docMk/>
            <pc:sldMk cId="4204081541" sldId="265"/>
            <ac:spMk id="8" creationId="{B9E2C2B9-5109-4A9F-8E38-4D38BB692FB7}"/>
          </ac:spMkLst>
        </pc:spChg>
        <pc:spChg chg="del">
          <ac:chgData name="Guest User" userId="" providerId="Windows Live" clId="Web-{19A8C483-940B-4AC1-9F66-E2DBC12022C0}" dt="2024-03-22T01:06:35.321" v="183"/>
          <ac:spMkLst>
            <pc:docMk/>
            <pc:sldMk cId="4204081541" sldId="265"/>
            <ac:spMk id="9" creationId="{BA6A6BFB-C890-8CD0-719B-E3F50B97DE80}"/>
          </ac:spMkLst>
        </pc:spChg>
        <pc:spChg chg="del">
          <ac:chgData name="Guest User" userId="" providerId="Windows Live" clId="Web-{19A8C483-940B-4AC1-9F66-E2DBC12022C0}" dt="2024-03-22T01:06:36.836" v="184"/>
          <ac:spMkLst>
            <pc:docMk/>
            <pc:sldMk cId="4204081541" sldId="265"/>
            <ac:spMk id="10" creationId="{276D588F-57F9-5F55-8018-64FAAB577402}"/>
          </ac:spMkLst>
        </pc:spChg>
        <pc:spChg chg="del">
          <ac:chgData name="Guest User" userId="" providerId="Windows Live" clId="Web-{19A8C483-940B-4AC1-9F66-E2DBC12022C0}" dt="2024-03-22T01:06:27.336" v="177"/>
          <ac:spMkLst>
            <pc:docMk/>
            <pc:sldMk cId="4204081541" sldId="265"/>
            <ac:spMk id="11" creationId="{37760318-36BD-01E9-0781-BF16C81A6571}"/>
          </ac:spMkLst>
        </pc:spChg>
        <pc:spChg chg="del">
          <ac:chgData name="Guest User" userId="" providerId="Windows Live" clId="Web-{19A8C483-940B-4AC1-9F66-E2DBC12022C0}" dt="2024-03-22T01:06:30.586" v="180"/>
          <ac:spMkLst>
            <pc:docMk/>
            <pc:sldMk cId="4204081541" sldId="265"/>
            <ac:spMk id="12" creationId="{97187423-CFBF-23EB-E6BD-147178CE50E0}"/>
          </ac:spMkLst>
        </pc:spChg>
        <pc:spChg chg="del">
          <ac:chgData name="Guest User" userId="" providerId="Windows Live" clId="Web-{19A8C483-940B-4AC1-9F66-E2DBC12022C0}" dt="2024-03-22T01:06:29.820" v="179"/>
          <ac:spMkLst>
            <pc:docMk/>
            <pc:sldMk cId="4204081541" sldId="265"/>
            <ac:spMk id="13" creationId="{1E77AD9F-4177-4AE7-51B3-963A9D1825EC}"/>
          </ac:spMkLst>
        </pc:spChg>
        <pc:spChg chg="del">
          <ac:chgData name="Guest User" userId="" providerId="Windows Live" clId="Web-{19A8C483-940B-4AC1-9F66-E2DBC12022C0}" dt="2024-03-22T01:06:33.711" v="182"/>
          <ac:spMkLst>
            <pc:docMk/>
            <pc:sldMk cId="4204081541" sldId="265"/>
            <ac:spMk id="14" creationId="{145E15BE-4C74-8A3A-37C0-E9B14C1A19F4}"/>
          </ac:spMkLst>
        </pc:spChg>
        <pc:graphicFrameChg chg="add mod modGraphic">
          <ac:chgData name="Guest User" userId="" providerId="Windows Live" clId="Web-{19A8C483-940B-4AC1-9F66-E2DBC12022C0}" dt="2024-03-22T17:34:49.950" v="860"/>
          <ac:graphicFrameMkLst>
            <pc:docMk/>
            <pc:sldMk cId="4204081541" sldId="265"/>
            <ac:graphicFrameMk id="4" creationId="{993A3682-FFEF-1BA4-5F21-709B81DBEB8B}"/>
          </ac:graphicFrameMkLst>
        </pc:graphicFrameChg>
        <pc:picChg chg="add mod modCrop">
          <ac:chgData name="Guest User" userId="" providerId="Windows Live" clId="Web-{19A8C483-940B-4AC1-9F66-E2DBC12022C0}" dt="2024-03-22T14:18:56.726" v="629" actId="1076"/>
          <ac:picMkLst>
            <pc:docMk/>
            <pc:sldMk cId="4204081541" sldId="265"/>
            <ac:picMk id="5" creationId="{D82A651F-4351-1E67-55BA-5F30283F9F5E}"/>
          </ac:picMkLst>
        </pc:picChg>
        <pc:picChg chg="del">
          <ac:chgData name="Guest User" userId="" providerId="Windows Live" clId="Web-{19A8C483-940B-4AC1-9F66-E2DBC12022C0}" dt="2024-03-22T01:06:28.195" v="178"/>
          <ac:picMkLst>
            <pc:docMk/>
            <pc:sldMk cId="4204081541" sldId="265"/>
            <ac:picMk id="36" creationId="{8580BBCF-D998-D4E6-297E-6684A7823AB1}"/>
          </ac:picMkLst>
        </pc:picChg>
        <pc:picChg chg="del">
          <ac:chgData name="Guest User" userId="" providerId="Windows Live" clId="Web-{19A8C483-940B-4AC1-9F66-E2DBC12022C0}" dt="2024-03-22T01:06:22.039" v="175"/>
          <ac:picMkLst>
            <pc:docMk/>
            <pc:sldMk cId="4204081541" sldId="265"/>
            <ac:picMk id="37" creationId="{5A564A81-5D1F-7820-4226-56FFCA6098E7}"/>
          </ac:picMkLst>
        </pc:picChg>
      </pc:sldChg>
      <pc:sldChg chg="modSp add replId">
        <pc:chgData name="Guest User" userId="" providerId="Windows Live" clId="Web-{19A8C483-940B-4AC1-9F66-E2DBC12022C0}" dt="2024-03-22T17:35:07.716" v="863" actId="20577"/>
        <pc:sldMkLst>
          <pc:docMk/>
          <pc:sldMk cId="3689030917" sldId="266"/>
        </pc:sldMkLst>
        <pc:spChg chg="mod">
          <ac:chgData name="Guest User" userId="" providerId="Windows Live" clId="Web-{19A8C483-940B-4AC1-9F66-E2DBC12022C0}" dt="2024-03-22T01:07:04.838" v="208" actId="20577"/>
          <ac:spMkLst>
            <pc:docMk/>
            <pc:sldMk cId="3689030917" sldId="266"/>
            <ac:spMk id="2" creationId="{67802853-0AC1-83E3-BDB4-821B40D2B084}"/>
          </ac:spMkLst>
        </pc:spChg>
        <pc:spChg chg="mod">
          <ac:chgData name="Guest User" userId="" providerId="Windows Live" clId="Web-{19A8C483-940B-4AC1-9F66-E2DBC12022C0}" dt="2024-03-22T17:35:07.716" v="863" actId="20577"/>
          <ac:spMkLst>
            <pc:docMk/>
            <pc:sldMk cId="3689030917" sldId="266"/>
            <ac:spMk id="3" creationId="{0FF00CA0-46BC-B70B-F121-1D3FA07B4116}"/>
          </ac:spMkLst>
        </pc:spChg>
      </pc:sldChg>
    </pc:docChg>
  </pc:docChgLst>
  <pc:docChgLst>
    <pc:chgData name="Guest User" providerId="Windows Live" clId="Web-{CB777A5C-15A3-44A0-A98E-9F630FA9AF27}"/>
    <pc:docChg chg="addSld delSld modSld sldOrd addMainMaster">
      <pc:chgData name="Guest User" userId="" providerId="Windows Live" clId="Web-{CB777A5C-15A3-44A0-A98E-9F630FA9AF27}" dt="2024-03-22T00:56:24.592" v="255"/>
      <pc:docMkLst>
        <pc:docMk/>
      </pc:docMkLst>
      <pc:sldChg chg="del">
        <pc:chgData name="Guest User" userId="" providerId="Windows Live" clId="Web-{CB777A5C-15A3-44A0-A98E-9F630FA9AF27}" dt="2024-03-22T00:43:10.860" v="1"/>
        <pc:sldMkLst>
          <pc:docMk/>
          <pc:sldMk cId="109857222" sldId="256"/>
        </pc:sldMkLst>
      </pc:sldChg>
      <pc:sldChg chg="add del">
        <pc:chgData name="Guest User" userId="" providerId="Windows Live" clId="Web-{CB777A5C-15A3-44A0-A98E-9F630FA9AF27}" dt="2024-03-22T00:43:52.426" v="13"/>
        <pc:sldMkLst>
          <pc:docMk/>
          <pc:sldMk cId="1072465984" sldId="258"/>
        </pc:sldMkLst>
      </pc:sldChg>
      <pc:sldChg chg="add">
        <pc:chgData name="Guest User" userId="" providerId="Windows Live" clId="Web-{CB777A5C-15A3-44A0-A98E-9F630FA9AF27}" dt="2024-03-22T00:43:50.957" v="12"/>
        <pc:sldMkLst>
          <pc:docMk/>
          <pc:sldMk cId="497082556" sldId="259"/>
        </pc:sldMkLst>
      </pc:sldChg>
      <pc:sldChg chg="add del">
        <pc:chgData name="Guest User" userId="" providerId="Windows Live" clId="Web-{CB777A5C-15A3-44A0-A98E-9F630FA9AF27}" dt="2024-03-22T00:43:50.816" v="11"/>
        <pc:sldMkLst>
          <pc:docMk/>
          <pc:sldMk cId="1731003558" sldId="259"/>
        </pc:sldMkLst>
      </pc:sldChg>
      <pc:sldChg chg="add del">
        <pc:chgData name="Guest User" userId="" providerId="Windows Live" clId="Web-{CB777A5C-15A3-44A0-A98E-9F630FA9AF27}" dt="2024-03-22T00:43:42.534" v="9"/>
        <pc:sldMkLst>
          <pc:docMk/>
          <pc:sldMk cId="2458674851" sldId="259"/>
        </pc:sldMkLst>
      </pc:sldChg>
      <pc:sldChg chg="add del">
        <pc:chgData name="Guest User" userId="" providerId="Windows Live" clId="Web-{CB777A5C-15A3-44A0-A98E-9F630FA9AF27}" dt="2024-03-22T00:44:00.036" v="16"/>
        <pc:sldMkLst>
          <pc:docMk/>
          <pc:sldMk cId="2458674851" sldId="260"/>
        </pc:sldMkLst>
      </pc:sldChg>
      <pc:sldChg chg="modSp add del modMedia">
        <pc:chgData name="Guest User" userId="" providerId="Windows Live" clId="Web-{CB777A5C-15A3-44A0-A98E-9F630FA9AF27}" dt="2024-03-22T00:47:19.864" v="22"/>
        <pc:sldMkLst>
          <pc:docMk/>
          <pc:sldMk cId="3792077655" sldId="261"/>
        </pc:sldMkLst>
        <pc:picChg chg="mod">
          <ac:chgData name="Guest User" userId="" providerId="Windows Live" clId="Web-{CB777A5C-15A3-44A0-A98E-9F630FA9AF27}" dt="2024-03-22T00:47:19.864" v="22"/>
          <ac:picMkLst>
            <pc:docMk/>
            <pc:sldMk cId="3792077655" sldId="261"/>
            <ac:picMk id="26" creationId="{2B417576-D2F8-92F9-9E96-5F9918840D31}"/>
          </ac:picMkLst>
        </pc:picChg>
      </pc:sldChg>
      <pc:sldChg chg="add del">
        <pc:chgData name="Guest User" userId="" providerId="Windows Live" clId="Web-{CB777A5C-15A3-44A0-A98E-9F630FA9AF27}" dt="2024-03-22T00:43:40.534" v="7"/>
        <pc:sldMkLst>
          <pc:docMk/>
          <pc:sldMk cId="241904420" sldId="262"/>
        </pc:sldMkLst>
      </pc:sldChg>
      <pc:sldChg chg="add del">
        <pc:chgData name="Guest User" userId="" providerId="Windows Live" clId="Web-{CB777A5C-15A3-44A0-A98E-9F630FA9AF27}" dt="2024-03-22T00:43:38.956" v="5"/>
        <pc:sldMkLst>
          <pc:docMk/>
          <pc:sldMk cId="772485747" sldId="262"/>
        </pc:sldMkLst>
      </pc:sldChg>
      <pc:sldChg chg="addSp delSp modSp add">
        <pc:chgData name="Guest User" userId="" providerId="Windows Live" clId="Web-{CB777A5C-15A3-44A0-A98E-9F630FA9AF27}" dt="2024-03-22T00:51:15.741" v="224"/>
        <pc:sldMkLst>
          <pc:docMk/>
          <pc:sldMk cId="2510883997" sldId="262"/>
        </pc:sldMkLst>
        <pc:spChg chg="mod">
          <ac:chgData name="Guest User" userId="" providerId="Windows Live" clId="Web-{CB777A5C-15A3-44A0-A98E-9F630FA9AF27}" dt="2024-03-22T00:49:44.594" v="152" actId="20577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Guest User" userId="" providerId="Windows Live" clId="Web-{CB777A5C-15A3-44A0-A98E-9F630FA9AF27}" dt="2024-03-22T00:50:21.315" v="202" actId="20577"/>
          <ac:spMkLst>
            <pc:docMk/>
            <pc:sldMk cId="2510883997" sldId="262"/>
            <ac:spMk id="3" creationId="{0FF00CA0-46BC-B70B-F121-1D3FA07B4116}"/>
          </ac:spMkLst>
        </pc:spChg>
        <pc:spChg chg="add del">
          <ac:chgData name="Guest User" userId="" providerId="Windows Live" clId="Web-{CB777A5C-15A3-44A0-A98E-9F630FA9AF27}" dt="2024-03-22T00:51:15.741" v="223"/>
          <ac:spMkLst>
            <pc:docMk/>
            <pc:sldMk cId="2510883997" sldId="262"/>
            <ac:spMk id="5" creationId="{C0FFCF25-4C05-1A10-1CBF-D421F3A8BB89}"/>
          </ac:spMkLst>
        </pc:spChg>
        <pc:spChg chg="add del">
          <ac:chgData name="Guest User" userId="" providerId="Windows Live" clId="Web-{CB777A5C-15A3-44A0-A98E-9F630FA9AF27}" dt="2024-03-22T00:51:15.725" v="222"/>
          <ac:spMkLst>
            <pc:docMk/>
            <pc:sldMk cId="2510883997" sldId="262"/>
            <ac:spMk id="7" creationId="{C8B5844A-FD60-3AF4-1B0A-ECE84DCB5B2D}"/>
          </ac:spMkLst>
        </pc:spChg>
        <pc:spChg chg="add del">
          <ac:chgData name="Guest User" userId="" providerId="Windows Live" clId="Web-{CB777A5C-15A3-44A0-A98E-9F630FA9AF27}" dt="2024-03-22T00:51:15.725" v="221"/>
          <ac:spMkLst>
            <pc:docMk/>
            <pc:sldMk cId="2510883997" sldId="262"/>
            <ac:spMk id="8" creationId="{37760318-36BD-01E9-0781-BF16C81A6571}"/>
          </ac:spMkLst>
        </pc:spChg>
        <pc:spChg chg="add del">
          <ac:chgData name="Guest User" userId="" providerId="Windows Live" clId="Web-{CB777A5C-15A3-44A0-A98E-9F630FA9AF27}" dt="2024-03-22T00:51:15.725" v="220"/>
          <ac:spMkLst>
            <pc:docMk/>
            <pc:sldMk cId="2510883997" sldId="262"/>
            <ac:spMk id="9" creationId="{B9E2C2B9-5109-4A9F-8E38-4D38BB692FB7}"/>
          </ac:spMkLst>
        </pc:spChg>
        <pc:spChg chg="add del">
          <ac:chgData name="Guest User" userId="" providerId="Windows Live" clId="Web-{CB777A5C-15A3-44A0-A98E-9F630FA9AF27}" dt="2024-03-22T00:51:15.725" v="219"/>
          <ac:spMkLst>
            <pc:docMk/>
            <pc:sldMk cId="2510883997" sldId="262"/>
            <ac:spMk id="10" creationId="{BA6A6BFB-C890-8CD0-719B-E3F50B97DE80}"/>
          </ac:spMkLst>
        </pc:spChg>
        <pc:spChg chg="del">
          <ac:chgData name="Guest User" userId="" providerId="Windows Live" clId="Web-{CB777A5C-15A3-44A0-A98E-9F630FA9AF27}" dt="2024-03-22T00:49:56.063" v="169"/>
          <ac:spMkLst>
            <pc:docMk/>
            <pc:sldMk cId="2510883997" sldId="262"/>
            <ac:spMk id="27" creationId="{2CE4E88E-C60F-DB08-35CF-C7EF15409674}"/>
          </ac:spMkLst>
        </pc:spChg>
        <pc:grpChg chg="add del">
          <ac:chgData name="Guest User" userId="" providerId="Windows Live" clId="Web-{CB777A5C-15A3-44A0-A98E-9F630FA9AF27}" dt="2024-03-22T00:51:15.725" v="218"/>
          <ac:grpSpMkLst>
            <pc:docMk/>
            <pc:sldMk cId="2510883997" sldId="262"/>
            <ac:grpSpMk id="11" creationId="{7B643EB7-6866-6F92-D423-E7C0E8E0806F}"/>
          </ac:grpSpMkLst>
        </pc:grpChg>
        <pc:picChg chg="add del">
          <ac:chgData name="Guest User" userId="" providerId="Windows Live" clId="Web-{CB777A5C-15A3-44A0-A98E-9F630FA9AF27}" dt="2024-03-22T00:51:15.741" v="224"/>
          <ac:picMkLst>
            <pc:docMk/>
            <pc:sldMk cId="2510883997" sldId="262"/>
            <ac:picMk id="4" creationId="{433E16D1-6A0E-F296-DD83-6F2C3BA4865F}"/>
          </ac:picMkLst>
        </pc:picChg>
        <pc:picChg chg="del">
          <ac:chgData name="Guest User" userId="" providerId="Windows Live" clId="Web-{CB777A5C-15A3-44A0-A98E-9F630FA9AF27}" dt="2024-03-22T00:49:57.610" v="171"/>
          <ac:picMkLst>
            <pc:docMk/>
            <pc:sldMk cId="2510883997" sldId="262"/>
            <ac:picMk id="6" creationId="{51B4297D-8ACF-B597-D62E-D64C49D5CCED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2" creationId="{A570E849-AE43-A010-E6A9-B91504519182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3" creationId="{A61BF4B5-B412-78F0-27E1-9C2B2147E21F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4" creationId="{71856212-689D-CD92-0479-5818CB9B8559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5" creationId="{5A8F1C96-92AD-9059-008A-7FCD85350A7B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6" creationId="{D4BCBE89-1574-EBFF-A672-AD376C5C3CFF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7" creationId="{518CFE31-B9E3-8FBB-B9DA-A612602C9876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8" creationId="{77F1B4ED-6CA2-47FD-7AC6-25669C0D8EDB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9" creationId="{DA414E5C-32FA-2E91-D4C2-BB9AB0EE7ACA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20" creationId="{B2C9FA67-9CB5-72CC-38E9-FAC02D6C2E76}"/>
          </ac:picMkLst>
        </pc:picChg>
        <pc:picChg chg="del">
          <ac:chgData name="Guest User" userId="" providerId="Windows Live" clId="Web-{CB777A5C-15A3-44A0-A98E-9F630FA9AF27}" dt="2024-03-22T00:49:58.391" v="172"/>
          <ac:picMkLst>
            <pc:docMk/>
            <pc:sldMk cId="2510883997" sldId="262"/>
            <ac:picMk id="25" creationId="{C9F97886-8F57-D71F-DBA6-E6F90D0870D7}"/>
          </ac:picMkLst>
        </pc:picChg>
        <pc:picChg chg="del">
          <ac:chgData name="Guest User" userId="" providerId="Windows Live" clId="Web-{CB777A5C-15A3-44A0-A98E-9F630FA9AF27}" dt="2024-03-22T00:49:56.907" v="170"/>
          <ac:picMkLst>
            <pc:docMk/>
            <pc:sldMk cId="2510883997" sldId="262"/>
            <ac:picMk id="26" creationId="{54AA4C74-045B-1794-D2CB-78203A382B80}"/>
          </ac:picMkLst>
        </pc:picChg>
      </pc:sldChg>
      <pc:sldChg chg="delSp modSp add ord replId">
        <pc:chgData name="Guest User" userId="" providerId="Windows Live" clId="Web-{CB777A5C-15A3-44A0-A98E-9F630FA9AF27}" dt="2024-03-22T00:49:36.155" v="145" actId="20577"/>
        <pc:sldMkLst>
          <pc:docMk/>
          <pc:sldMk cId="868490184" sldId="263"/>
        </pc:sldMkLst>
        <pc:spChg chg="mod">
          <ac:chgData name="Guest User" userId="" providerId="Windows Live" clId="Web-{CB777A5C-15A3-44A0-A98E-9F630FA9AF27}" dt="2024-03-22T00:49:36.155" v="145" actId="20577"/>
          <ac:spMkLst>
            <pc:docMk/>
            <pc:sldMk cId="868490184" sldId="263"/>
            <ac:spMk id="2" creationId="{67802853-0AC1-83E3-BDB4-821B40D2B084}"/>
          </ac:spMkLst>
        </pc:spChg>
        <pc:spChg chg="mod">
          <ac:chgData name="Guest User" userId="" providerId="Windows Live" clId="Web-{CB777A5C-15A3-44A0-A98E-9F630FA9AF27}" dt="2024-03-22T00:49:16.357" v="134" actId="20577"/>
          <ac:spMkLst>
            <pc:docMk/>
            <pc:sldMk cId="868490184" sldId="263"/>
            <ac:spMk id="3" creationId="{0FF00CA0-46BC-B70B-F121-1D3FA07B4116}"/>
          </ac:spMkLst>
        </pc:spChg>
        <pc:spChg chg="del">
          <ac:chgData name="Guest User" userId="" providerId="Windows Live" clId="Web-{CB777A5C-15A3-44A0-A98E-9F630FA9AF27}" dt="2024-03-22T00:48:24.041" v="58"/>
          <ac:spMkLst>
            <pc:docMk/>
            <pc:sldMk cId="868490184" sldId="263"/>
            <ac:spMk id="27" creationId="{2CE4E88E-C60F-DB08-35CF-C7EF15409674}"/>
          </ac:spMkLst>
        </pc:spChg>
        <pc:picChg chg="del">
          <ac:chgData name="Guest User" userId="" providerId="Windows Live" clId="Web-{CB777A5C-15A3-44A0-A98E-9F630FA9AF27}" dt="2024-03-22T00:48:24.900" v="59"/>
          <ac:picMkLst>
            <pc:docMk/>
            <pc:sldMk cId="868490184" sldId="263"/>
            <ac:picMk id="6" creationId="{51B4297D-8ACF-B597-D62E-D64C49D5CCED}"/>
          </ac:picMkLst>
        </pc:picChg>
        <pc:picChg chg="del">
          <ac:chgData name="Guest User" userId="" providerId="Windows Live" clId="Web-{CB777A5C-15A3-44A0-A98E-9F630FA9AF27}" dt="2024-03-22T00:48:25.806" v="60"/>
          <ac:picMkLst>
            <pc:docMk/>
            <pc:sldMk cId="868490184" sldId="263"/>
            <ac:picMk id="25" creationId="{C9F97886-8F57-D71F-DBA6-E6F90D0870D7}"/>
          </ac:picMkLst>
        </pc:picChg>
        <pc:picChg chg="del">
          <ac:chgData name="Guest User" userId="" providerId="Windows Live" clId="Web-{CB777A5C-15A3-44A0-A98E-9F630FA9AF27}" dt="2024-03-22T00:48:22.447" v="57"/>
          <ac:picMkLst>
            <pc:docMk/>
            <pc:sldMk cId="868490184" sldId="263"/>
            <ac:picMk id="26" creationId="{54AA4C74-045B-1794-D2CB-78203A382B80}"/>
          </ac:picMkLst>
        </pc:picChg>
      </pc:sldChg>
      <pc:sldChg chg="addSp delSp modSp add replId addAnim">
        <pc:chgData name="Guest User" userId="" providerId="Windows Live" clId="Web-{CB777A5C-15A3-44A0-A98E-9F630FA9AF27}" dt="2024-03-22T00:56:24.592" v="255"/>
        <pc:sldMkLst>
          <pc:docMk/>
          <pc:sldMk cId="1381039305" sldId="264"/>
        </pc:sldMkLst>
        <pc:spChg chg="mod">
          <ac:chgData name="Guest User" userId="" providerId="Windows Live" clId="Web-{CB777A5C-15A3-44A0-A98E-9F630FA9AF27}" dt="2024-03-22T00:50:41.363" v="216" actId="20577"/>
          <ac:spMkLst>
            <pc:docMk/>
            <pc:sldMk cId="1381039305" sldId="264"/>
            <ac:spMk id="3" creationId="{0FF00CA0-46BC-B70B-F121-1D3FA07B4116}"/>
          </ac:spMkLst>
        </pc:spChg>
        <pc:spChg chg="add mod">
          <ac:chgData name="Guest User" userId="" providerId="Windows Live" clId="Web-{CB777A5C-15A3-44A0-A98E-9F630FA9AF27}" dt="2024-03-22T00:51:20.820" v="227" actId="1076"/>
          <ac:spMkLst>
            <pc:docMk/>
            <pc:sldMk cId="1381039305" sldId="264"/>
            <ac:spMk id="5" creationId="{C0FFCF25-4C05-1A10-1CBF-D421F3A8BB89}"/>
          </ac:spMkLst>
        </pc:spChg>
        <pc:spChg chg="add mod">
          <ac:chgData name="Guest User" userId="" providerId="Windows Live" clId="Web-{CB777A5C-15A3-44A0-A98E-9F630FA9AF27}" dt="2024-03-22T00:51:20.820" v="228" actId="1076"/>
          <ac:spMkLst>
            <pc:docMk/>
            <pc:sldMk cId="1381039305" sldId="264"/>
            <ac:spMk id="6" creationId="{C8B5844A-FD60-3AF4-1B0A-ECE84DCB5B2D}"/>
          </ac:spMkLst>
        </pc:spChg>
        <pc:spChg chg="add mod">
          <ac:chgData name="Guest User" userId="" providerId="Windows Live" clId="Web-{CB777A5C-15A3-44A0-A98E-9F630FA9AF27}" dt="2024-03-22T00:56:24.592" v="255"/>
          <ac:spMkLst>
            <pc:docMk/>
            <pc:sldMk cId="1381039305" sldId="264"/>
            <ac:spMk id="7" creationId="{37760318-36BD-01E9-0781-BF16C81A6571}"/>
          </ac:spMkLst>
        </pc:spChg>
        <pc:spChg chg="add mod">
          <ac:chgData name="Guest User" userId="" providerId="Windows Live" clId="Web-{CB777A5C-15A3-44A0-A98E-9F630FA9AF27}" dt="2024-03-22T00:51:20.835" v="230" actId="1076"/>
          <ac:spMkLst>
            <pc:docMk/>
            <pc:sldMk cId="1381039305" sldId="264"/>
            <ac:spMk id="8" creationId="{B9E2C2B9-5109-4A9F-8E38-4D38BB692FB7}"/>
          </ac:spMkLst>
        </pc:spChg>
        <pc:spChg chg="add mod">
          <ac:chgData name="Guest User" userId="" providerId="Windows Live" clId="Web-{CB777A5C-15A3-44A0-A98E-9F630FA9AF27}" dt="2024-03-22T00:51:20.835" v="231" actId="1076"/>
          <ac:spMkLst>
            <pc:docMk/>
            <pc:sldMk cId="1381039305" sldId="264"/>
            <ac:spMk id="9" creationId="{BA6A6BFB-C890-8CD0-719B-E3F50B97DE80}"/>
          </ac:spMkLst>
        </pc:spChg>
        <pc:spChg chg="add del">
          <ac:chgData name="Guest User" userId="" providerId="Windows Live" clId="Web-{CB777A5C-15A3-44A0-A98E-9F630FA9AF27}" dt="2024-03-22T00:55:04.930" v="237"/>
          <ac:spMkLst>
            <pc:docMk/>
            <pc:sldMk cId="1381039305" sldId="264"/>
            <ac:spMk id="21" creationId="{C0FFCF25-4C05-1A10-1CBF-D421F3A8BB89}"/>
          </ac:spMkLst>
        </pc:spChg>
        <pc:spChg chg="add del">
          <ac:chgData name="Guest User" userId="" providerId="Windows Live" clId="Web-{CB777A5C-15A3-44A0-A98E-9F630FA9AF27}" dt="2024-03-22T00:55:08.446" v="239"/>
          <ac:spMkLst>
            <pc:docMk/>
            <pc:sldMk cId="1381039305" sldId="264"/>
            <ac:spMk id="22" creationId="{C8B5844A-FD60-3AF4-1B0A-ECE84DCB5B2D}"/>
          </ac:spMkLst>
        </pc:spChg>
        <pc:spChg chg="add del">
          <ac:chgData name="Guest User" userId="" providerId="Windows Live" clId="Web-{CB777A5C-15A3-44A0-A98E-9F630FA9AF27}" dt="2024-03-22T00:55:07.602" v="238"/>
          <ac:spMkLst>
            <pc:docMk/>
            <pc:sldMk cId="1381039305" sldId="264"/>
            <ac:spMk id="23" creationId="{37760318-36BD-01E9-0781-BF16C81A6571}"/>
          </ac:spMkLst>
        </pc:spChg>
        <pc:spChg chg="add del">
          <ac:chgData name="Guest User" userId="" providerId="Windows Live" clId="Web-{CB777A5C-15A3-44A0-A98E-9F630FA9AF27}" dt="2024-03-22T00:55:09.665" v="240"/>
          <ac:spMkLst>
            <pc:docMk/>
            <pc:sldMk cId="1381039305" sldId="264"/>
            <ac:spMk id="24" creationId="{B9E2C2B9-5109-4A9F-8E38-4D38BB692FB7}"/>
          </ac:spMkLst>
        </pc:spChg>
        <pc:spChg chg="add del">
          <ac:chgData name="Guest User" userId="" providerId="Windows Live" clId="Web-{CB777A5C-15A3-44A0-A98E-9F630FA9AF27}" dt="2024-03-22T00:55:12.306" v="241"/>
          <ac:spMkLst>
            <pc:docMk/>
            <pc:sldMk cId="1381039305" sldId="264"/>
            <ac:spMk id="25" creationId="{BA6A6BFB-C890-8CD0-719B-E3F50B97DE80}"/>
          </ac:spMkLst>
        </pc:spChg>
        <pc:grpChg chg="add del mod">
          <ac:chgData name="Guest User" userId="" providerId="Windows Live" clId="Web-{CB777A5C-15A3-44A0-A98E-9F630FA9AF27}" dt="2024-03-22T00:55:17.900" v="244"/>
          <ac:grpSpMkLst>
            <pc:docMk/>
            <pc:sldMk cId="1381039305" sldId="264"/>
            <ac:grpSpMk id="10" creationId="{7B643EB7-6866-6F92-D423-E7C0E8E0806F}"/>
          </ac:grpSpMkLst>
        </pc:grpChg>
        <pc:grpChg chg="add del">
          <ac:chgData name="Guest User" userId="" providerId="Windows Live" clId="Web-{CB777A5C-15A3-44A0-A98E-9F630FA9AF27}" dt="2024-03-22T00:55:04.164" v="236"/>
          <ac:grpSpMkLst>
            <pc:docMk/>
            <pc:sldMk cId="1381039305" sldId="264"/>
            <ac:grpSpMk id="26" creationId="{7B643EB7-6866-6F92-D423-E7C0E8E0806F}"/>
          </ac:grpSpMkLst>
        </pc:grpChg>
        <pc:picChg chg="add del mod">
          <ac:chgData name="Guest User" userId="" providerId="Windows Live" clId="Web-{CB777A5C-15A3-44A0-A98E-9F630FA9AF27}" dt="2024-03-22T00:55:21.650" v="246"/>
          <ac:picMkLst>
            <pc:docMk/>
            <pc:sldMk cId="1381039305" sldId="264"/>
            <ac:picMk id="4" creationId="{433E16D1-6A0E-F296-DD83-6F2C3BA4865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1" creationId="{A570E849-AE43-A010-E6A9-B91504519182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2" creationId="{A61BF4B5-B412-78F0-27E1-9C2B2147E21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3" creationId="{71856212-689D-CD92-0479-5818CB9B8559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4" creationId="{5A8F1C96-92AD-9059-008A-7FCD85350A7B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5" creationId="{D4BCBE89-1574-EBFF-A672-AD376C5C3CF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6" creationId="{518CFE31-B9E3-8FBB-B9DA-A612602C9876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7" creationId="{77F1B4ED-6CA2-47FD-7AC6-25669C0D8EDB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8" creationId="{DA414E5C-32FA-2E91-D4C2-BB9AB0EE7ACA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9" creationId="{B2C9FA67-9CB5-72CC-38E9-FAC02D6C2E76}"/>
          </ac:picMkLst>
        </pc:picChg>
        <pc:picChg chg="add del">
          <ac:chgData name="Guest User" userId="" providerId="Windows Live" clId="Web-{CB777A5C-15A3-44A0-A98E-9F630FA9AF27}" dt="2024-03-22T00:55:03.571" v="235"/>
          <ac:picMkLst>
            <pc:docMk/>
            <pc:sldMk cId="1381039305" sldId="264"/>
            <ac:picMk id="20" creationId="{433E16D1-6A0E-F296-DD83-6F2C3BA4865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7" creationId="{A570E849-AE43-A010-E6A9-B91504519182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8" creationId="{A61BF4B5-B412-78F0-27E1-9C2B2147E21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9" creationId="{71856212-689D-CD92-0479-5818CB9B8559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0" creationId="{5A8F1C96-92AD-9059-008A-7FCD85350A7B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1" creationId="{D4BCBE89-1574-EBFF-A672-AD376C5C3CF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2" creationId="{518CFE31-B9E3-8FBB-B9DA-A612602C9876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3" creationId="{77F1B4ED-6CA2-47FD-7AC6-25669C0D8EDB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4" creationId="{DA414E5C-32FA-2E91-D4C2-BB9AB0EE7ACA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5" creationId="{B2C9FA67-9CB5-72CC-38E9-FAC02D6C2E76}"/>
          </ac:picMkLst>
        </pc:picChg>
        <pc:picChg chg="add mod">
          <ac:chgData name="Guest User" userId="" providerId="Windows Live" clId="Web-{CB777A5C-15A3-44A0-A98E-9F630FA9AF27}" dt="2024-03-22T00:56:18.936" v="254" actId="1076"/>
          <ac:picMkLst>
            <pc:docMk/>
            <pc:sldMk cId="1381039305" sldId="264"/>
            <ac:picMk id="36" creationId="{8580BBCF-D998-D4E6-297E-6684A7823AB1}"/>
          </ac:picMkLst>
        </pc:picChg>
        <pc:picChg chg="add mod">
          <ac:chgData name="Guest User" userId="" providerId="Windows Live" clId="Web-{CB777A5C-15A3-44A0-A98E-9F630FA9AF27}" dt="2024-03-22T00:56:14.310" v="252" actId="1076"/>
          <ac:picMkLst>
            <pc:docMk/>
            <pc:sldMk cId="1381039305" sldId="264"/>
            <ac:picMk id="37" creationId="{5A564A81-5D1F-7820-4226-56FFCA6098E7}"/>
          </ac:picMkLst>
        </pc:picChg>
      </pc:sldChg>
      <pc:sldMasterChg chg="add addSldLayout">
        <pc:chgData name="Guest User" userId="" providerId="Windows Live" clId="Web-{CB777A5C-15A3-44A0-A98E-9F630FA9AF27}" dt="2024-03-22T00:43:39.050" v="6"/>
        <pc:sldMasterMkLst>
          <pc:docMk/>
          <pc:sldMasterMk cId="2740210977" sldId="2147483724"/>
        </pc:sldMasterMkLst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4186577165" sldId="2147483713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942875437" sldId="2147483714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867487854" sldId="2147483715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2261699051" sldId="2147483716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3388903268" sldId="2147483717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462615355" sldId="2147483718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2986817980" sldId="2147483719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301694210" sldId="2147483720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588928702" sldId="2147483721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618616574" sldId="2147483722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189913091" sldId="2147483723"/>
          </pc:sldLayoutMkLst>
        </pc:sldLayoutChg>
      </pc:sldMasterChg>
      <pc:sldMasterChg chg="add addSldLayout">
        <pc:chgData name="Guest User" userId="" providerId="Windows Live" clId="Web-{CB777A5C-15A3-44A0-A98E-9F630FA9AF27}" dt="2024-03-22T00:43:50.957" v="12"/>
        <pc:sldMasterMkLst>
          <pc:docMk/>
          <pc:sldMasterMk cId="3803791391" sldId="2147483763"/>
        </pc:sldMasterMkLst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131774908" sldId="2147483752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435052373" sldId="2147483753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4194111021" sldId="2147483754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1256878711" sldId="2147483755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205676615" sldId="2147483756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227029513" sldId="2147483757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908748795" sldId="2147483758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786130612" sldId="2147483759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847072161" sldId="2147483760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1051993161" sldId="2147483761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484229234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4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30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2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3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2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76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4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1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8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2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9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1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obot hand pointing at something&#10;&#10;Description automatically generated">
            <a:extLst>
              <a:ext uri="{FF2B5EF4-FFF2-40B4-BE49-F238E27FC236}">
                <a16:creationId xmlns:a16="http://schemas.microsoft.com/office/drawing/2014/main" id="{E0F2A220-8154-9F89-C875-6D447031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964" y="359329"/>
            <a:ext cx="10190071" cy="1019344"/>
          </a:xfrm>
        </p:spPr>
        <p:txBody>
          <a:bodyPr anchor="b">
            <a:normAutofit/>
          </a:bodyPr>
          <a:lstStyle/>
          <a:p>
            <a:r>
              <a:rPr lang="en-GB" sz="5200">
                <a:solidFill>
                  <a:srgbClr val="FFFFFF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</a:rPr>
              <a:t>Sign Language To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1" y="1378673"/>
            <a:ext cx="5997564" cy="771161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ffectLst>
                  <a:glow rad="228600">
                    <a:srgbClr val="002060">
                      <a:alpha val="40000"/>
                    </a:srgbClr>
                  </a:glow>
                </a:effectLst>
                <a:ea typeface="+mn-lt"/>
                <a:cs typeface="+mn-lt"/>
              </a:rPr>
              <a:t>Oren Raz and Lam Kai Yi Karen</a:t>
            </a:r>
            <a:endParaRPr lang="en-GB" sz="24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  <a:ea typeface="+mn-lt"/>
              <a:cs typeface="+mn-lt"/>
            </a:endParaRPr>
          </a:p>
          <a:p>
            <a:endParaRPr lang="en-GB" sz="22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08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DEMO</a:t>
            </a:r>
          </a:p>
        </p:txBody>
      </p:sp>
      <p:pic>
        <p:nvPicPr>
          <p:cNvPr id="26" name="Demo">
            <a:hlinkClick r:id="" action="ppaction://media"/>
            <a:extLst>
              <a:ext uri="{FF2B5EF4-FFF2-40B4-BE49-F238E27FC236}">
                <a16:creationId xmlns:a16="http://schemas.microsoft.com/office/drawing/2014/main" id="{2B417576-D2F8-92F9-9E96-5F9918840D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31" end="577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006" y="1447799"/>
            <a:ext cx="8718645" cy="49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7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Improvements to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Frontend and Backend linkage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/>
              <a:t>Work on Docker implementation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/>
              <a:t>Ensure smooth connection between Front and Backend</a:t>
            </a:r>
          </a:p>
          <a:p>
            <a:pPr marL="0" indent="0">
              <a:buNone/>
            </a:pPr>
            <a:r>
              <a:rPr lang="en-US"/>
              <a:t>Now it is easy*: simply type </a:t>
            </a:r>
            <a:r>
              <a:rPr lang="en-US">
                <a:solidFill>
                  <a:srgbClr val="FFC000"/>
                </a:solidFill>
              </a:rPr>
              <a:t>docker compose up</a:t>
            </a:r>
            <a:r>
              <a:rPr lang="en-US"/>
              <a:t> and go to</a:t>
            </a:r>
          </a:p>
          <a:p>
            <a:pPr marL="0" indent="0">
              <a:buNone/>
            </a:pPr>
            <a:r>
              <a:rPr lang="en-US" u="sng">
                <a:solidFill>
                  <a:schemeClr val="accent6">
                    <a:lumMod val="60000"/>
                    <a:lumOff val="40000"/>
                  </a:schemeClr>
                </a:solidFill>
              </a:rPr>
              <a:t>localhost:8080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/>
              <a:t>on your browser.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600" i="1"/>
          </a:p>
          <a:p>
            <a:pPr marL="0" indent="0">
              <a:buNone/>
            </a:pPr>
            <a:r>
              <a:rPr lang="en-US" sz="1600" i="1"/>
              <a:t>*Easy: assuming you have docker and docker compose installed, and access to the repository which is currently private, and a browser, and a computer.</a:t>
            </a:r>
          </a:p>
        </p:txBody>
      </p:sp>
    </p:spTree>
    <p:extLst>
      <p:ext uri="{BB962C8B-B14F-4D97-AF65-F5344CB8AC3E}">
        <p14:creationId xmlns:p14="http://schemas.microsoft.com/office/powerpoint/2010/main" val="86849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32"/>
            <a:ext cx="10515600" cy="963315"/>
          </a:xfrm>
        </p:spPr>
        <p:txBody>
          <a:bodyPr/>
          <a:lstStyle/>
          <a:p>
            <a:r>
              <a:rPr lang="en-US"/>
              <a:t>New Model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129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CNN for each frame, output probabilities:</a:t>
            </a:r>
          </a:p>
          <a:p>
            <a:pPr marL="0" indent="0">
              <a:buNone/>
            </a:pPr>
            <a:r>
              <a:rPr lang="en-US" sz="2400"/>
              <a:t>Sentence video:</a:t>
            </a:r>
          </a:p>
          <a:p>
            <a:pPr marL="0" indent="0">
              <a:buNone/>
            </a:pPr>
            <a:r>
              <a:rPr lang="en-US" sz="2400" i="1">
                <a:solidFill>
                  <a:schemeClr val="accent6">
                    <a:lumMod val="20000"/>
                    <a:lumOff val="80000"/>
                  </a:schemeClr>
                </a:solidFill>
              </a:rPr>
              <a:t>Computer help deaf</a:t>
            </a:r>
            <a:endParaRPr lang="en-US" sz="2000" i="1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short_sentence">
            <a:hlinkClick r:id="" action="ppaction://media"/>
            <a:extLst>
              <a:ext uri="{FF2B5EF4-FFF2-40B4-BE49-F238E27FC236}">
                <a16:creationId xmlns:a16="http://schemas.microsoft.com/office/drawing/2014/main" id="{280B4804-4E99-7B90-BDA5-27CA081CA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745" y="1414794"/>
            <a:ext cx="2524236" cy="2524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2A4AA-9C8D-3F8B-7BEE-8D2B865E3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568" y="16385"/>
            <a:ext cx="5183025" cy="450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BE586-C71D-8A2A-49E1-D46B84023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37" y="4068831"/>
            <a:ext cx="7772400" cy="269921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1088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81757-1351-6A06-4A51-E119E9548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891" y="3834052"/>
            <a:ext cx="7772400" cy="269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89C8A-87E9-6CDB-2DA1-EA428BF4B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891" y="903620"/>
            <a:ext cx="7772400" cy="2699214"/>
          </a:xfrm>
          <a:prstGeom prst="rect">
            <a:avLst/>
          </a:prstGeom>
        </p:spPr>
      </p:pic>
      <p:pic>
        <p:nvPicPr>
          <p:cNvPr id="6" name="beautiful_me">
            <a:hlinkClick r:id="" action="ppaction://media"/>
            <a:extLst>
              <a:ext uri="{FF2B5EF4-FFF2-40B4-BE49-F238E27FC236}">
                <a16:creationId xmlns:a16="http://schemas.microsoft.com/office/drawing/2014/main" id="{E1ABF149-5203-D13C-0B34-487B2FA56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717" y="1168502"/>
            <a:ext cx="3359449" cy="21694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7E908-7222-41E2-980F-374C917733C6}"/>
              </a:ext>
            </a:extLst>
          </p:cNvPr>
          <p:cNvSpPr txBox="1">
            <a:spLocks/>
          </p:cNvSpPr>
          <p:nvPr/>
        </p:nvSpPr>
        <p:spPr>
          <a:xfrm>
            <a:off x="666013" y="3918135"/>
            <a:ext cx="3187262" cy="244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ea typeface="+mn-lt"/>
                <a:cs typeface="+mn-lt"/>
              </a:rPr>
              <a:t>Noise video: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ea typeface="+mn-lt"/>
                <a:cs typeface="+mn-lt"/>
              </a:rPr>
              <a:t>Waving hands randomly (video not attached)</a:t>
            </a:r>
            <a:endParaRPr lang="en-US"/>
          </a:p>
        </p:txBody>
      </p:sp>
      <p:pic>
        <p:nvPicPr>
          <p:cNvPr id="9" name="Graphic 8" descr="Video camera with solid fill">
            <a:extLst>
              <a:ext uri="{FF2B5EF4-FFF2-40B4-BE49-F238E27FC236}">
                <a16:creationId xmlns:a16="http://schemas.microsoft.com/office/drawing/2014/main" id="{04381B54-507D-A3B3-D743-8C64CFFD1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717" y="3520049"/>
            <a:ext cx="3115153" cy="31151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0C7899-837C-4E4A-687C-E26F4FA1032D}"/>
              </a:ext>
            </a:extLst>
          </p:cNvPr>
          <p:cNvCxnSpPr/>
          <p:nvPr/>
        </p:nvCxnSpPr>
        <p:spPr>
          <a:xfrm>
            <a:off x="666013" y="4176584"/>
            <a:ext cx="2534387" cy="2184526"/>
          </a:xfrm>
          <a:prstGeom prst="line">
            <a:avLst/>
          </a:prstGeom>
          <a:ln w="57150">
            <a:solidFill>
              <a:srgbClr val="595959">
                <a:alpha val="4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New Attempts: CLIP Embedding + Classification Model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0FFCF25-4C05-1A10-1CBF-D421F3A8BB89}"/>
              </a:ext>
            </a:extLst>
          </p:cNvPr>
          <p:cNvSpPr/>
          <p:nvPr/>
        </p:nvSpPr>
        <p:spPr>
          <a:xfrm>
            <a:off x="3123110" y="3042728"/>
            <a:ext cx="771553" cy="2630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760318-36BD-01E9-0781-BF16C81A6571}"/>
              </a:ext>
            </a:extLst>
          </p:cNvPr>
          <p:cNvSpPr txBox="1">
            <a:spLocks/>
          </p:cNvSpPr>
          <p:nvPr/>
        </p:nvSpPr>
        <p:spPr>
          <a:xfrm>
            <a:off x="2809671" y="3306874"/>
            <a:ext cx="1398383" cy="548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>
                <a:solidFill>
                  <a:srgbClr val="FFFFFF"/>
                </a:solidFill>
              </a:rPr>
              <a:t>Select 10 frames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E2C2B9-5109-4A9F-8E38-4D38BB692FB7}"/>
              </a:ext>
            </a:extLst>
          </p:cNvPr>
          <p:cNvSpPr txBox="1">
            <a:spLocks/>
          </p:cNvSpPr>
          <p:nvPr/>
        </p:nvSpPr>
        <p:spPr>
          <a:xfrm>
            <a:off x="9738316" y="2807001"/>
            <a:ext cx="1288655" cy="6213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CLIP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6A6BFB-C890-8CD0-719B-E3F50B97DE80}"/>
              </a:ext>
            </a:extLst>
          </p:cNvPr>
          <p:cNvSpPr txBox="1">
            <a:spLocks/>
          </p:cNvSpPr>
          <p:nvPr/>
        </p:nvSpPr>
        <p:spPr>
          <a:xfrm>
            <a:off x="6737155" y="5275388"/>
            <a:ext cx="1995791" cy="8590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Output</a:t>
            </a:r>
          </a:p>
          <a:p>
            <a:pPr algn="ctr"/>
            <a:r>
              <a:rPr lang="en-US" sz="2400"/>
              <a:t>word: able</a:t>
            </a:r>
          </a:p>
          <a:p>
            <a:pPr algn="ctr"/>
            <a:endParaRPr lang="en-US" sz="2400"/>
          </a:p>
        </p:txBody>
      </p:sp>
      <p:pic>
        <p:nvPicPr>
          <p:cNvPr id="37" name="00376">
            <a:hlinkClick r:id="" action="ppaction://media"/>
            <a:extLst>
              <a:ext uri="{FF2B5EF4-FFF2-40B4-BE49-F238E27FC236}">
                <a16:creationId xmlns:a16="http://schemas.microsoft.com/office/drawing/2014/main" id="{5A564A81-5D1F-7820-4226-56FFCA609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387" y="2344909"/>
            <a:ext cx="2072055" cy="206472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B53180-CDCA-6DDA-73D3-92D29A055913}"/>
              </a:ext>
            </a:extLst>
          </p:cNvPr>
          <p:cNvSpPr/>
          <p:nvPr/>
        </p:nvSpPr>
        <p:spPr>
          <a:xfrm>
            <a:off x="8774101" y="3042727"/>
            <a:ext cx="771553" cy="2630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6D588F-57F9-5F55-8018-64FAAB577402}"/>
              </a:ext>
            </a:extLst>
          </p:cNvPr>
          <p:cNvSpPr txBox="1">
            <a:spLocks/>
          </p:cNvSpPr>
          <p:nvPr/>
        </p:nvSpPr>
        <p:spPr>
          <a:xfrm>
            <a:off x="8649639" y="3294682"/>
            <a:ext cx="1020431" cy="535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rgbClr val="FFFFFF"/>
                </a:solidFill>
              </a:rPr>
              <a:t>Embedded using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760318-36BD-01E9-0781-BF16C81A6571}"/>
              </a:ext>
            </a:extLst>
          </p:cNvPr>
          <p:cNvSpPr txBox="1">
            <a:spLocks/>
          </p:cNvSpPr>
          <p:nvPr/>
        </p:nvSpPr>
        <p:spPr>
          <a:xfrm>
            <a:off x="2809671" y="3306874"/>
            <a:ext cx="1398383" cy="548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>
                <a:solidFill>
                  <a:srgbClr val="FFFFFF"/>
                </a:solidFill>
              </a:rPr>
              <a:t>Select 10 frames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187423-CFBF-23EB-E6BD-147178CE50E0}"/>
              </a:ext>
            </a:extLst>
          </p:cNvPr>
          <p:cNvSpPr/>
          <p:nvPr/>
        </p:nvSpPr>
        <p:spPr>
          <a:xfrm rot="5400000">
            <a:off x="3967405" y="4801423"/>
            <a:ext cx="363121" cy="2752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77AD9F-4177-4AE7-51B3-963A9D1825EC}"/>
              </a:ext>
            </a:extLst>
          </p:cNvPr>
          <p:cNvSpPr txBox="1">
            <a:spLocks/>
          </p:cNvSpPr>
          <p:nvPr/>
        </p:nvSpPr>
        <p:spPr>
          <a:xfrm>
            <a:off x="2874219" y="5196632"/>
            <a:ext cx="2568815" cy="98097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/>
              <a:t>Classification Model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5E15BE-4C74-8A3A-37C0-E9B14C1A19F4}"/>
              </a:ext>
            </a:extLst>
          </p:cNvPr>
          <p:cNvSpPr txBox="1">
            <a:spLocks/>
          </p:cNvSpPr>
          <p:nvPr/>
        </p:nvSpPr>
        <p:spPr>
          <a:xfrm>
            <a:off x="836718" y="4373672"/>
            <a:ext cx="2032367" cy="2616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>
                <a:solidFill>
                  <a:schemeClr val="bg1"/>
                </a:solidFill>
              </a:rPr>
              <a:t>00376.mp4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1C55C5-C731-C921-350A-C06EE8C39B4C}"/>
              </a:ext>
            </a:extLst>
          </p:cNvPr>
          <p:cNvSpPr/>
          <p:nvPr/>
        </p:nvSpPr>
        <p:spPr>
          <a:xfrm rot="5400000">
            <a:off x="7211471" y="1490979"/>
            <a:ext cx="149761" cy="6413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Right 17">
            <a:extLst>
              <a:ext uri="{FF2B5EF4-FFF2-40B4-BE49-F238E27FC236}">
                <a16:creationId xmlns:a16="http://schemas.microsoft.com/office/drawing/2014/main" id="{555C4331-E9D8-B772-476D-6655BA385ADF}"/>
              </a:ext>
            </a:extLst>
          </p:cNvPr>
          <p:cNvSpPr/>
          <p:nvPr/>
        </p:nvSpPr>
        <p:spPr>
          <a:xfrm rot="10800000">
            <a:off x="10357056" y="3853047"/>
            <a:ext cx="149761" cy="915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807343-CA18-72CB-0D85-314D2F2295A5}"/>
              </a:ext>
            </a:extLst>
          </p:cNvPr>
          <p:cNvSpPr/>
          <p:nvPr/>
        </p:nvSpPr>
        <p:spPr>
          <a:xfrm>
            <a:off x="5624190" y="5580679"/>
            <a:ext cx="771553" cy="2630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46E60-75C8-6301-6F76-D83762B9D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26" y="2344909"/>
            <a:ext cx="4441261" cy="19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New Attempts: CLIP Embedding + Classification Model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3A3682-FFEF-1BA4-5F21-709B81DBE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00285"/>
              </p:ext>
            </p:extLst>
          </p:nvPr>
        </p:nvGraphicFramePr>
        <p:xfrm>
          <a:off x="884313" y="2252885"/>
          <a:ext cx="5354092" cy="2293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832">
                  <a:extLst>
                    <a:ext uri="{9D8B030D-6E8A-4147-A177-3AD203B41FA5}">
                      <a16:colId xmlns:a16="http://schemas.microsoft.com/office/drawing/2014/main" val="395171967"/>
                    </a:ext>
                  </a:extLst>
                </a:gridCol>
                <a:gridCol w="1745260">
                  <a:extLst>
                    <a:ext uri="{9D8B030D-6E8A-4147-A177-3AD203B41FA5}">
                      <a16:colId xmlns:a16="http://schemas.microsoft.com/office/drawing/2014/main" val="1363506797"/>
                    </a:ext>
                  </a:extLst>
                </a:gridCol>
              </a:tblGrid>
              <a:tr h="36829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Classfication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7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0.02196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12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0.03549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4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9636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CNN (With CLIP Embedding)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5427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CNN (Without CLIP Embedding)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99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2A651F-4351-1E67-55BA-5F30283F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16" y="2902179"/>
            <a:ext cx="4953000" cy="1320064"/>
          </a:xfrm>
          <a:prstGeom prst="rect">
            <a:avLst/>
          </a:prstGeo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37A9A0B4-C7E8-0546-38CF-84683598D7E8}"/>
              </a:ext>
            </a:extLst>
          </p:cNvPr>
          <p:cNvSpPr/>
          <p:nvPr/>
        </p:nvSpPr>
        <p:spPr>
          <a:xfrm>
            <a:off x="6317225" y="2666999"/>
            <a:ext cx="196646" cy="589935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586D4-F08E-83F4-E6E1-AA194D0FA11C}"/>
              </a:ext>
            </a:extLst>
          </p:cNvPr>
          <p:cNvSpPr txBox="1"/>
          <p:nvPr/>
        </p:nvSpPr>
        <p:spPr>
          <a:xfrm>
            <a:off x="6729492" y="2301829"/>
            <a:ext cx="5065776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PROBLEM: Extremely Low Accuracy</a:t>
            </a:r>
            <a:endParaRPr lang="en-US"/>
          </a:p>
          <a:p>
            <a:pPr algn="ctr"/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of Results</a:t>
            </a: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4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</a:rPr>
              <a:t>Possible reasons? 500 classes -&gt; Models too simple for the complexity of the task</a:t>
            </a:r>
          </a:p>
        </p:txBody>
      </p:sp>
    </p:spTree>
    <p:extLst>
      <p:ext uri="{BB962C8B-B14F-4D97-AF65-F5344CB8AC3E}">
        <p14:creationId xmlns:p14="http://schemas.microsoft.com/office/powerpoint/2010/main" val="420408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 and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#1 Work on the UI to accept a live recording (using dummy model)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#2 Improve all our 3 current models and try to choose the best one.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C7F4A-E684-55A5-587D-E8DE2A6B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90" y="4632023"/>
            <a:ext cx="6409710" cy="22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091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BlockprintVTI</vt:lpstr>
      <vt:lpstr>BohoVogueVTI</vt:lpstr>
      <vt:lpstr>Sign Language To Text</vt:lpstr>
      <vt:lpstr>The DEMO</vt:lpstr>
      <vt:lpstr>Improvements to Interface</vt:lpstr>
      <vt:lpstr>New Model Idea</vt:lpstr>
      <vt:lpstr>PowerPoint Presentation</vt:lpstr>
      <vt:lpstr>Improvements to Model</vt:lpstr>
      <vt:lpstr>Improvements to Model</vt:lpstr>
      <vt:lpstr>Future Work and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2024-03-22T00:42:25Z</dcterms:created>
  <dcterms:modified xsi:type="dcterms:W3CDTF">2024-03-22T18:23:32Z</dcterms:modified>
</cp:coreProperties>
</file>